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477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048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039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227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3502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530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562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635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767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0DF5E60-9974-AC48-9591-99C2BB44B7CF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220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58910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0799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191D93-C803-7F01-DAF1-D670AD7C48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de-DE" dirty="0" err="1"/>
              <a:t>XmasWishes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62DDAF3-D228-2C64-6F17-B4978B59B2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de-DE" dirty="0"/>
              <a:t>Von Michael Feldmann</a:t>
            </a:r>
          </a:p>
        </p:txBody>
      </p:sp>
    </p:spTree>
    <p:extLst>
      <p:ext uri="{BB962C8B-B14F-4D97-AF65-F5344CB8AC3E}">
        <p14:creationId xmlns:p14="http://schemas.microsoft.com/office/powerpoint/2010/main" val="930391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BF7DB7-BA90-A8E7-25F6-B7A4E8030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Architekturentwurf - Microservices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03B54FC-17F7-926C-DC90-96C0820450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5275" y="2043113"/>
            <a:ext cx="6581775" cy="3629025"/>
          </a:xfrm>
        </p:spPr>
      </p:pic>
    </p:spTree>
    <p:extLst>
      <p:ext uri="{BB962C8B-B14F-4D97-AF65-F5344CB8AC3E}">
        <p14:creationId xmlns:p14="http://schemas.microsoft.com/office/powerpoint/2010/main" val="75808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17013-541B-4A9F-858B-030F3FA2E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Prototyp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A02BAA-20ED-15EE-2179-E981D70E1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de-DE" dirty="0"/>
              <a:t>Wünsche erstellen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E421AA2-AF8F-E607-C68C-E389BC148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305888"/>
            <a:ext cx="3707690" cy="310305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2567FE1-ABEA-4ABD-3EE2-48D5DDF67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032" y="2305888"/>
            <a:ext cx="3796589" cy="341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974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6BFF00-19C4-56E6-2DE7-2A086E508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BC1C44-1A42-3F16-C209-CC32D88FF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Prototyp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0A999E-B9DD-11D8-4FAF-57D202E50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de-DE" dirty="0"/>
              <a:t>Elf &amp; Rentier-Logistik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18356DE-BDB3-BB1A-C86D-0C68183F5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551" y="2262907"/>
            <a:ext cx="5479857" cy="3848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463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972D4-5F12-CCB3-9235-2B004402E3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0DD4C6-94DB-DE9C-CA29-F93552CBA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Prototyp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7EFA71-2E54-56CF-6258-2BD1F561D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de-DE" dirty="0"/>
              <a:t>Santas Dashboard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517C7C3-A925-254D-87D4-5E44FC75A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872" y="2326051"/>
            <a:ext cx="4844256" cy="383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947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122A69-5884-A18D-B47F-713918157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Prototyp</a:t>
            </a:r>
          </a:p>
        </p:txBody>
      </p:sp>
      <p:pic>
        <p:nvPicPr>
          <p:cNvPr id="4" name="2025-01-20 13-26-30">
            <a:hlinkClick r:id="" action="ppaction://media"/>
            <a:extLst>
              <a:ext uri="{FF2B5EF4-FFF2-40B4-BE49-F238E27FC236}">
                <a16:creationId xmlns:a16="http://schemas.microsoft.com/office/drawing/2014/main" id="{4DD3ADAE-1AF8-C97E-524C-900B8CC8986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5732" y="1737360"/>
            <a:ext cx="8200535" cy="4616786"/>
          </a:xfrm>
        </p:spPr>
      </p:pic>
    </p:spTree>
    <p:extLst>
      <p:ext uri="{BB962C8B-B14F-4D97-AF65-F5344CB8AC3E}">
        <p14:creationId xmlns:p14="http://schemas.microsoft.com/office/powerpoint/2010/main" val="2408756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21629A-FF7D-A7E5-7402-417B8F5DF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API-Call-Test</a:t>
            </a:r>
          </a:p>
        </p:txBody>
      </p:sp>
      <p:pic>
        <p:nvPicPr>
          <p:cNvPr id="5" name="2025-01-21 10-48-11">
            <a:hlinkClick r:id="" action="ppaction://media"/>
            <a:extLst>
              <a:ext uri="{FF2B5EF4-FFF2-40B4-BE49-F238E27FC236}">
                <a16:creationId xmlns:a16="http://schemas.microsoft.com/office/drawing/2014/main" id="{5BCE4B95-8744-22CD-21AA-00485853A56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4020" y="1737360"/>
            <a:ext cx="8183960" cy="4607455"/>
          </a:xfrm>
        </p:spPr>
      </p:pic>
    </p:spTree>
    <p:extLst>
      <p:ext uri="{BB962C8B-B14F-4D97-AF65-F5344CB8AC3E}">
        <p14:creationId xmlns:p14="http://schemas.microsoft.com/office/powerpoint/2010/main" val="1671615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CE1CB1-1A7C-1E12-171F-28D85FF9C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Apache Camel</a:t>
            </a:r>
          </a:p>
        </p:txBody>
      </p:sp>
      <p:pic>
        <p:nvPicPr>
          <p:cNvPr id="4" name="2025-01-20 13-32-55">
            <a:hlinkClick r:id="" action="ppaction://media"/>
            <a:extLst>
              <a:ext uri="{FF2B5EF4-FFF2-40B4-BE49-F238E27FC236}">
                <a16:creationId xmlns:a16="http://schemas.microsoft.com/office/drawing/2014/main" id="{D62539AA-9649-DD58-89DF-347B094F62A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4020" y="1735495"/>
            <a:ext cx="8183960" cy="4607455"/>
          </a:xfrm>
        </p:spPr>
      </p:pic>
    </p:spTree>
    <p:extLst>
      <p:ext uri="{BB962C8B-B14F-4D97-AF65-F5344CB8AC3E}">
        <p14:creationId xmlns:p14="http://schemas.microsoft.com/office/powerpoint/2010/main" val="4176813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2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ückblick">
  <a:themeElements>
    <a:clrScheme name="Rückblick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21</Words>
  <Application>Microsoft Office PowerPoint</Application>
  <PresentationFormat>Breitbild</PresentationFormat>
  <Paragraphs>12</Paragraphs>
  <Slides>8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Rückblick</vt:lpstr>
      <vt:lpstr>XmasWishes</vt:lpstr>
      <vt:lpstr>Architekturentwurf - Microservices</vt:lpstr>
      <vt:lpstr>Prototyp</vt:lpstr>
      <vt:lpstr>Prototyp</vt:lpstr>
      <vt:lpstr>Prototyp</vt:lpstr>
      <vt:lpstr>Prototyp</vt:lpstr>
      <vt:lpstr>API-Call-Test</vt:lpstr>
      <vt:lpstr>Apache Camel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 FLY</dc:creator>
  <cp:lastModifiedBy>ED FLY</cp:lastModifiedBy>
  <cp:revision>14</cp:revision>
  <dcterms:created xsi:type="dcterms:W3CDTF">2025-01-20T13:01:54Z</dcterms:created>
  <dcterms:modified xsi:type="dcterms:W3CDTF">2025-01-21T10:02:22Z</dcterms:modified>
</cp:coreProperties>
</file>

<file path=docProps/thumbnail.jpeg>
</file>